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79" r:id="rId5"/>
    <p:sldId id="384" r:id="rId6"/>
    <p:sldId id="393" r:id="rId7"/>
    <p:sldId id="392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A1FF"/>
    <a:srgbClr val="431F17"/>
    <a:srgbClr val="A7F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1F632-49E0-4970-956B-0464EA23CDC7}" v="14" dt="2021-11-29T15:48:04.124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Lagas" userId="dc19a49f-3731-4ec5-b698-cc42c7c8f0e3" providerId="ADAL" clId="{9F41F632-49E0-4970-956B-0464EA23CDC7}"/>
    <pc:docChg chg="undo custSel addSld delSld modSld">
      <pc:chgData name="Tim Lagas" userId="dc19a49f-3731-4ec5-b698-cc42c7c8f0e3" providerId="ADAL" clId="{9F41F632-49E0-4970-956B-0464EA23CDC7}" dt="2021-11-29T16:14:35.843" v="727" actId="20577"/>
      <pc:docMkLst>
        <pc:docMk/>
      </pc:docMkLst>
      <pc:sldChg chg="del">
        <pc:chgData name="Tim Lagas" userId="dc19a49f-3731-4ec5-b698-cc42c7c8f0e3" providerId="ADAL" clId="{9F41F632-49E0-4970-956B-0464EA23CDC7}" dt="2021-11-29T10:29:31.530" v="0" actId="47"/>
        <pc:sldMkLst>
          <pc:docMk/>
          <pc:sldMk cId="1914404811" sldId="256"/>
        </pc:sldMkLst>
      </pc:sldChg>
      <pc:sldChg chg="del">
        <pc:chgData name="Tim Lagas" userId="dc19a49f-3731-4ec5-b698-cc42c7c8f0e3" providerId="ADAL" clId="{9F41F632-49E0-4970-956B-0464EA23CDC7}" dt="2021-11-29T15:41:33.211" v="508" actId="47"/>
        <pc:sldMkLst>
          <pc:docMk/>
          <pc:sldMk cId="830347239" sldId="257"/>
        </pc:sldMkLst>
      </pc:sldChg>
      <pc:sldChg chg="addSp delSp modSp add mod">
        <pc:chgData name="Tim Lagas" userId="dc19a49f-3731-4ec5-b698-cc42c7c8f0e3" providerId="ADAL" clId="{9F41F632-49E0-4970-956B-0464EA23CDC7}" dt="2021-11-29T16:14:14.504" v="709" actId="20577"/>
        <pc:sldMkLst>
          <pc:docMk/>
          <pc:sldMk cId="2229924547" sldId="279"/>
        </pc:sldMkLst>
        <pc:spChg chg="del mod">
          <ac:chgData name="Tim Lagas" userId="dc19a49f-3731-4ec5-b698-cc42c7c8f0e3" providerId="ADAL" clId="{9F41F632-49E0-4970-956B-0464EA23CDC7}" dt="2021-11-29T15:48:10.075" v="559" actId="478"/>
          <ac:spMkLst>
            <pc:docMk/>
            <pc:sldMk cId="2229924547" sldId="279"/>
            <ac:spMk id="5" creationId="{D3700955-4AB3-462E-A398-76CFA58BDAB0}"/>
          </ac:spMkLst>
        </pc:spChg>
        <pc:spChg chg="mod">
          <ac:chgData name="Tim Lagas" userId="dc19a49f-3731-4ec5-b698-cc42c7c8f0e3" providerId="ADAL" clId="{9F41F632-49E0-4970-956B-0464EA23CDC7}" dt="2021-11-29T16:14:14.504" v="709" actId="20577"/>
          <ac:spMkLst>
            <pc:docMk/>
            <pc:sldMk cId="2229924547" sldId="279"/>
            <ac:spMk id="6" creationId="{81B96BA2-902A-4078-8942-E8A2417A9A29}"/>
          </ac:spMkLst>
        </pc:spChg>
        <pc:spChg chg="add mod">
          <ac:chgData name="Tim Lagas" userId="dc19a49f-3731-4ec5-b698-cc42c7c8f0e3" providerId="ADAL" clId="{9F41F632-49E0-4970-956B-0464EA23CDC7}" dt="2021-11-29T15:48:15.245" v="560" actId="1076"/>
          <ac:spMkLst>
            <pc:docMk/>
            <pc:sldMk cId="2229924547" sldId="279"/>
            <ac:spMk id="12" creationId="{806656FD-5132-41C0-BB84-AD26AE941BC2}"/>
          </ac:spMkLst>
        </pc:spChg>
        <pc:graphicFrameChg chg="modGraphic">
          <ac:chgData name="Tim Lagas" userId="dc19a49f-3731-4ec5-b698-cc42c7c8f0e3" providerId="ADAL" clId="{9F41F632-49E0-4970-956B-0464EA23CDC7}" dt="2021-11-29T15:43:51.457" v="554" actId="207"/>
          <ac:graphicFrameMkLst>
            <pc:docMk/>
            <pc:sldMk cId="2229924547" sldId="279"/>
            <ac:graphicFrameMk id="7" creationId="{E301E4D4-09EB-42FE-AC70-36D3DFBAE62B}"/>
          </ac:graphicFrameMkLst>
        </pc:graphicFrameChg>
      </pc:sldChg>
      <pc:sldChg chg="addSp delSp modSp mod">
        <pc:chgData name="Tim Lagas" userId="dc19a49f-3731-4ec5-b698-cc42c7c8f0e3" providerId="ADAL" clId="{9F41F632-49E0-4970-956B-0464EA23CDC7}" dt="2021-11-29T15:41:13.361" v="506" actId="20577"/>
        <pc:sldMkLst>
          <pc:docMk/>
          <pc:sldMk cId="1133626813" sldId="384"/>
        </pc:sldMkLst>
        <pc:spChg chg="mod">
          <ac:chgData name="Tim Lagas" userId="dc19a49f-3731-4ec5-b698-cc42c7c8f0e3" providerId="ADAL" clId="{9F41F632-49E0-4970-956B-0464EA23CDC7}" dt="2021-11-29T15:32:43.254" v="343" actId="14100"/>
          <ac:spMkLst>
            <pc:docMk/>
            <pc:sldMk cId="1133626813" sldId="384"/>
            <ac:spMk id="2" creationId="{00000000-0000-0000-0000-000000000000}"/>
          </ac:spMkLst>
        </pc:spChg>
        <pc:spChg chg="add mod">
          <ac:chgData name="Tim Lagas" userId="dc19a49f-3731-4ec5-b698-cc42c7c8f0e3" providerId="ADAL" clId="{9F41F632-49E0-4970-956B-0464EA23CDC7}" dt="2021-11-29T15:41:13.361" v="506" actId="20577"/>
          <ac:spMkLst>
            <pc:docMk/>
            <pc:sldMk cId="1133626813" sldId="384"/>
            <ac:spMk id="4" creationId="{F0B82D3E-5D39-46BC-82C2-C5D74820D400}"/>
          </ac:spMkLst>
        </pc:spChg>
        <pc:picChg chg="del mod">
          <ac:chgData name="Tim Lagas" userId="dc19a49f-3731-4ec5-b698-cc42c7c8f0e3" providerId="ADAL" clId="{9F41F632-49E0-4970-956B-0464EA23CDC7}" dt="2021-11-29T15:31:57.120" v="329" actId="478"/>
          <ac:picMkLst>
            <pc:docMk/>
            <pc:sldMk cId="1133626813" sldId="384"/>
            <ac:picMk id="3" creationId="{00000000-0000-0000-0000-000000000000}"/>
          </ac:picMkLst>
        </pc:picChg>
      </pc:sldChg>
      <pc:sldChg chg="modSp mod">
        <pc:chgData name="Tim Lagas" userId="dc19a49f-3731-4ec5-b698-cc42c7c8f0e3" providerId="ADAL" clId="{9F41F632-49E0-4970-956B-0464EA23CDC7}" dt="2021-11-29T16:11:57.302" v="566" actId="207"/>
        <pc:sldMkLst>
          <pc:docMk/>
          <pc:sldMk cId="4123022548" sldId="392"/>
        </pc:sldMkLst>
        <pc:spChg chg="mod">
          <ac:chgData name="Tim Lagas" userId="dc19a49f-3731-4ec5-b698-cc42c7c8f0e3" providerId="ADAL" clId="{9F41F632-49E0-4970-956B-0464EA23CDC7}" dt="2021-11-29T15:33:19.856" v="355" actId="1076"/>
          <ac:spMkLst>
            <pc:docMk/>
            <pc:sldMk cId="4123022548" sldId="392"/>
            <ac:spMk id="2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6:11:57.302" v="566" actId="207"/>
          <ac:spMkLst>
            <pc:docMk/>
            <pc:sldMk cId="4123022548" sldId="392"/>
            <ac:spMk id="38" creationId="{00000000-0000-0000-0000-000000000000}"/>
          </ac:spMkLst>
        </pc:spChg>
      </pc:sldChg>
      <pc:sldChg chg="modSp mod">
        <pc:chgData name="Tim Lagas" userId="dc19a49f-3731-4ec5-b698-cc42c7c8f0e3" providerId="ADAL" clId="{9F41F632-49E0-4970-956B-0464EA23CDC7}" dt="2021-11-29T15:32:24.924" v="338" actId="113"/>
        <pc:sldMkLst>
          <pc:docMk/>
          <pc:sldMk cId="2496580987" sldId="393"/>
        </pc:sldMkLst>
        <pc:spChg chg="mod">
          <ac:chgData name="Tim Lagas" userId="dc19a49f-3731-4ec5-b698-cc42c7c8f0e3" providerId="ADAL" clId="{9F41F632-49E0-4970-956B-0464EA23CDC7}" dt="2021-11-29T15:32:24.924" v="338" actId="113"/>
          <ac:spMkLst>
            <pc:docMk/>
            <pc:sldMk cId="2496580987" sldId="393"/>
            <ac:spMk id="2" creationId="{00000000-0000-0000-0000-000000000000}"/>
          </ac:spMkLst>
        </pc:spChg>
      </pc:sldChg>
      <pc:sldChg chg="modSp mod">
        <pc:chgData name="Tim Lagas" userId="dc19a49f-3731-4ec5-b698-cc42c7c8f0e3" providerId="ADAL" clId="{9F41F632-49E0-4970-956B-0464EA23CDC7}" dt="2021-11-29T15:34:50.157" v="385" actId="122"/>
        <pc:sldMkLst>
          <pc:docMk/>
          <pc:sldMk cId="3875942772" sldId="394"/>
        </pc:sldMkLst>
        <pc:spChg chg="mod">
          <ac:chgData name="Tim Lagas" userId="dc19a49f-3731-4ec5-b698-cc42c7c8f0e3" providerId="ADAL" clId="{9F41F632-49E0-4970-956B-0464EA23CDC7}" dt="2021-11-29T15:34:50.157" v="385" actId="122"/>
          <ac:spMkLst>
            <pc:docMk/>
            <pc:sldMk cId="3875942772" sldId="394"/>
            <ac:spMk id="2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5:34:46.513" v="384" actId="113"/>
          <ac:spMkLst>
            <pc:docMk/>
            <pc:sldMk cId="3875942772" sldId="394"/>
            <ac:spMk id="38" creationId="{00000000-0000-0000-0000-000000000000}"/>
          </ac:spMkLst>
        </pc:spChg>
        <pc:picChg chg="mod">
          <ac:chgData name="Tim Lagas" userId="dc19a49f-3731-4ec5-b698-cc42c7c8f0e3" providerId="ADAL" clId="{9F41F632-49E0-4970-956B-0464EA23CDC7}" dt="2021-11-29T15:34:09.334" v="375" actId="1076"/>
          <ac:picMkLst>
            <pc:docMk/>
            <pc:sldMk cId="3875942772" sldId="394"/>
            <ac:picMk id="2050" creationId="{00000000-0000-0000-0000-000000000000}"/>
          </ac:picMkLst>
        </pc:picChg>
      </pc:sldChg>
      <pc:sldChg chg="modSp mod">
        <pc:chgData name="Tim Lagas" userId="dc19a49f-3731-4ec5-b698-cc42c7c8f0e3" providerId="ADAL" clId="{9F41F632-49E0-4970-956B-0464EA23CDC7}" dt="2021-11-29T16:13:16.455" v="654" actId="207"/>
        <pc:sldMkLst>
          <pc:docMk/>
          <pc:sldMk cId="190885177" sldId="395"/>
        </pc:sldMkLst>
        <pc:spChg chg="mod">
          <ac:chgData name="Tim Lagas" userId="dc19a49f-3731-4ec5-b698-cc42c7c8f0e3" providerId="ADAL" clId="{9F41F632-49E0-4970-956B-0464EA23CDC7}" dt="2021-11-29T15:34:29.267" v="380" actId="207"/>
          <ac:spMkLst>
            <pc:docMk/>
            <pc:sldMk cId="190885177" sldId="395"/>
            <ac:spMk id="2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6:13:16.455" v="654" actId="207"/>
          <ac:spMkLst>
            <pc:docMk/>
            <pc:sldMk cId="190885177" sldId="395"/>
            <ac:spMk id="38" creationId="{00000000-0000-0000-0000-000000000000}"/>
          </ac:spMkLst>
        </pc:spChg>
        <pc:picChg chg="mod">
          <ac:chgData name="Tim Lagas" userId="dc19a49f-3731-4ec5-b698-cc42c7c8f0e3" providerId="ADAL" clId="{9F41F632-49E0-4970-956B-0464EA23CDC7}" dt="2021-11-29T15:34:36.287" v="382" actId="1076"/>
          <ac:picMkLst>
            <pc:docMk/>
            <pc:sldMk cId="190885177" sldId="395"/>
            <ac:picMk id="4" creationId="{00000000-0000-0000-0000-000000000000}"/>
          </ac:picMkLst>
        </pc:picChg>
      </pc:sldChg>
      <pc:sldChg chg="modSp mod">
        <pc:chgData name="Tim Lagas" userId="dc19a49f-3731-4ec5-b698-cc42c7c8f0e3" providerId="ADAL" clId="{9F41F632-49E0-4970-956B-0464EA23CDC7}" dt="2021-11-29T15:36:16.497" v="424" actId="1076"/>
        <pc:sldMkLst>
          <pc:docMk/>
          <pc:sldMk cId="3446146104" sldId="396"/>
        </pc:sldMkLst>
        <pc:spChg chg="mod">
          <ac:chgData name="Tim Lagas" userId="dc19a49f-3731-4ec5-b698-cc42c7c8f0e3" providerId="ADAL" clId="{9F41F632-49E0-4970-956B-0464EA23CDC7}" dt="2021-11-29T15:35:20.400" v="393" actId="113"/>
          <ac:spMkLst>
            <pc:docMk/>
            <pc:sldMk cId="3446146104" sldId="396"/>
            <ac:spMk id="2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5:36:16.497" v="424" actId="1076"/>
          <ac:spMkLst>
            <pc:docMk/>
            <pc:sldMk cId="3446146104" sldId="396"/>
            <ac:spMk id="38" creationId="{00000000-0000-0000-0000-000000000000}"/>
          </ac:spMkLst>
        </pc:spChg>
      </pc:sldChg>
      <pc:sldChg chg="addSp delSp modSp mod">
        <pc:chgData name="Tim Lagas" userId="dc19a49f-3731-4ec5-b698-cc42c7c8f0e3" providerId="ADAL" clId="{9F41F632-49E0-4970-956B-0464EA23CDC7}" dt="2021-11-29T15:38:23.472" v="461" actId="2711"/>
        <pc:sldMkLst>
          <pc:docMk/>
          <pc:sldMk cId="3044295509" sldId="397"/>
        </pc:sldMkLst>
        <pc:spChg chg="del">
          <ac:chgData name="Tim Lagas" userId="dc19a49f-3731-4ec5-b698-cc42c7c8f0e3" providerId="ADAL" clId="{9F41F632-49E0-4970-956B-0464EA23CDC7}" dt="2021-11-29T15:36:32.734" v="427" actId="478"/>
          <ac:spMkLst>
            <pc:docMk/>
            <pc:sldMk cId="3044295509" sldId="397"/>
            <ac:spMk id="2" creationId="{00000000-0000-0000-0000-000000000000}"/>
          </ac:spMkLst>
        </pc:spChg>
        <pc:spChg chg="add del mod">
          <ac:chgData name="Tim Lagas" userId="dc19a49f-3731-4ec5-b698-cc42c7c8f0e3" providerId="ADAL" clId="{9F41F632-49E0-4970-956B-0464EA23CDC7}" dt="2021-11-29T15:36:35.194" v="428" actId="478"/>
          <ac:spMkLst>
            <pc:docMk/>
            <pc:sldMk cId="3044295509" sldId="397"/>
            <ac:spMk id="8" creationId="{71596FCE-3B23-4FA2-BBD8-24E8F1BCA708}"/>
          </ac:spMkLst>
        </pc:spChg>
        <pc:spChg chg="add mod">
          <ac:chgData name="Tim Lagas" userId="dc19a49f-3731-4ec5-b698-cc42c7c8f0e3" providerId="ADAL" clId="{9F41F632-49E0-4970-956B-0464EA23CDC7}" dt="2021-11-29T15:36:29.208" v="426"/>
          <ac:spMkLst>
            <pc:docMk/>
            <pc:sldMk cId="3044295509" sldId="397"/>
            <ac:spMk id="10" creationId="{A799746A-FAD6-4827-BA0C-69CF66AB1A61}"/>
          </ac:spMkLst>
        </pc:spChg>
        <pc:spChg chg="mod">
          <ac:chgData name="Tim Lagas" userId="dc19a49f-3731-4ec5-b698-cc42c7c8f0e3" providerId="ADAL" clId="{9F41F632-49E0-4970-956B-0464EA23CDC7}" dt="2021-11-29T15:38:23.472" v="461" actId="2711"/>
          <ac:spMkLst>
            <pc:docMk/>
            <pc:sldMk cId="3044295509" sldId="397"/>
            <ac:spMk id="38" creationId="{00000000-0000-0000-0000-000000000000}"/>
          </ac:spMkLst>
        </pc:spChg>
      </pc:sldChg>
      <pc:sldChg chg="addSp delSp modSp mod">
        <pc:chgData name="Tim Lagas" userId="dc19a49f-3731-4ec5-b698-cc42c7c8f0e3" providerId="ADAL" clId="{9F41F632-49E0-4970-956B-0464EA23CDC7}" dt="2021-11-29T15:38:32.665" v="462" actId="2711"/>
        <pc:sldMkLst>
          <pc:docMk/>
          <pc:sldMk cId="1804867078" sldId="398"/>
        </pc:sldMkLst>
        <pc:spChg chg="del">
          <ac:chgData name="Tim Lagas" userId="dc19a49f-3731-4ec5-b698-cc42c7c8f0e3" providerId="ADAL" clId="{9F41F632-49E0-4970-956B-0464EA23CDC7}" dt="2021-11-29T15:37:31.175" v="450" actId="478"/>
          <ac:spMkLst>
            <pc:docMk/>
            <pc:sldMk cId="1804867078" sldId="398"/>
            <ac:spMk id="2" creationId="{00000000-0000-0000-0000-000000000000}"/>
          </ac:spMkLst>
        </pc:spChg>
        <pc:spChg chg="add del mod">
          <ac:chgData name="Tim Lagas" userId="dc19a49f-3731-4ec5-b698-cc42c7c8f0e3" providerId="ADAL" clId="{9F41F632-49E0-4970-956B-0464EA23CDC7}" dt="2021-11-29T15:37:32.702" v="451" actId="478"/>
          <ac:spMkLst>
            <pc:docMk/>
            <pc:sldMk cId="1804867078" sldId="398"/>
            <ac:spMk id="8" creationId="{21800855-6280-4514-B6B0-0B3AB4ED44F4}"/>
          </ac:spMkLst>
        </pc:spChg>
        <pc:spChg chg="add mod">
          <ac:chgData name="Tim Lagas" userId="dc19a49f-3731-4ec5-b698-cc42c7c8f0e3" providerId="ADAL" clId="{9F41F632-49E0-4970-956B-0464EA23CDC7}" dt="2021-11-29T15:37:27.167" v="449"/>
          <ac:spMkLst>
            <pc:docMk/>
            <pc:sldMk cId="1804867078" sldId="398"/>
            <ac:spMk id="10" creationId="{7E68540D-A5F3-4E06-B7F5-5AFE46BADFB6}"/>
          </ac:spMkLst>
        </pc:spChg>
        <pc:spChg chg="mod">
          <ac:chgData name="Tim Lagas" userId="dc19a49f-3731-4ec5-b698-cc42c7c8f0e3" providerId="ADAL" clId="{9F41F632-49E0-4970-956B-0464EA23CDC7}" dt="2021-11-29T15:38:32.665" v="462" actId="2711"/>
          <ac:spMkLst>
            <pc:docMk/>
            <pc:sldMk cId="1804867078" sldId="398"/>
            <ac:spMk id="38" creationId="{00000000-0000-0000-0000-000000000000}"/>
          </ac:spMkLst>
        </pc:spChg>
      </pc:sldChg>
      <pc:sldChg chg="modSp mod">
        <pc:chgData name="Tim Lagas" userId="dc19a49f-3731-4ec5-b698-cc42c7c8f0e3" providerId="ADAL" clId="{9F41F632-49E0-4970-956B-0464EA23CDC7}" dt="2021-11-29T15:39:05.838" v="472" actId="207"/>
        <pc:sldMkLst>
          <pc:docMk/>
          <pc:sldMk cId="4145926042" sldId="399"/>
        </pc:sldMkLst>
        <pc:spChg chg="mod">
          <ac:chgData name="Tim Lagas" userId="dc19a49f-3731-4ec5-b698-cc42c7c8f0e3" providerId="ADAL" clId="{9F41F632-49E0-4970-956B-0464EA23CDC7}" dt="2021-11-29T15:38:54.731" v="469" actId="1076"/>
          <ac:spMkLst>
            <pc:docMk/>
            <pc:sldMk cId="4145926042" sldId="399"/>
            <ac:spMk id="2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5:39:05.838" v="472" actId="207"/>
          <ac:spMkLst>
            <pc:docMk/>
            <pc:sldMk cId="4145926042" sldId="399"/>
            <ac:spMk id="3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5:38:59.218" v="471" actId="2711"/>
          <ac:spMkLst>
            <pc:docMk/>
            <pc:sldMk cId="4145926042" sldId="399"/>
            <ac:spMk id="38" creationId="{00000000-0000-0000-0000-000000000000}"/>
          </ac:spMkLst>
        </pc:spChg>
      </pc:sldChg>
      <pc:sldChg chg="addSp delSp modSp mod">
        <pc:chgData name="Tim Lagas" userId="dc19a49f-3731-4ec5-b698-cc42c7c8f0e3" providerId="ADAL" clId="{9F41F632-49E0-4970-956B-0464EA23CDC7}" dt="2021-11-29T15:39:29.198" v="478"/>
        <pc:sldMkLst>
          <pc:docMk/>
          <pc:sldMk cId="2570100117" sldId="400"/>
        </pc:sldMkLst>
        <pc:spChg chg="del">
          <ac:chgData name="Tim Lagas" userId="dc19a49f-3731-4ec5-b698-cc42c7c8f0e3" providerId="ADAL" clId="{9F41F632-49E0-4970-956B-0464EA23CDC7}" dt="2021-11-29T15:39:21.816" v="476" actId="478"/>
          <ac:spMkLst>
            <pc:docMk/>
            <pc:sldMk cId="2570100117" sldId="400"/>
            <ac:spMk id="2" creationId="{00000000-0000-0000-0000-000000000000}"/>
          </ac:spMkLst>
        </pc:spChg>
        <pc:spChg chg="add del mod">
          <ac:chgData name="Tim Lagas" userId="dc19a49f-3731-4ec5-b698-cc42c7c8f0e3" providerId="ADAL" clId="{9F41F632-49E0-4970-956B-0464EA23CDC7}" dt="2021-11-29T15:39:24.221" v="477" actId="478"/>
          <ac:spMkLst>
            <pc:docMk/>
            <pc:sldMk cId="2570100117" sldId="400"/>
            <ac:spMk id="4" creationId="{BB3D3559-E137-40A7-9304-658D77E9D1E1}"/>
          </ac:spMkLst>
        </pc:spChg>
        <pc:spChg chg="add mod">
          <ac:chgData name="Tim Lagas" userId="dc19a49f-3731-4ec5-b698-cc42c7c8f0e3" providerId="ADAL" clId="{9F41F632-49E0-4970-956B-0464EA23CDC7}" dt="2021-11-29T15:39:29.198" v="478"/>
          <ac:spMkLst>
            <pc:docMk/>
            <pc:sldMk cId="2570100117" sldId="400"/>
            <ac:spMk id="10" creationId="{02C31B10-2367-4539-8B6A-6B94B5534711}"/>
          </ac:spMkLst>
        </pc:spChg>
        <pc:spChg chg="mod">
          <ac:chgData name="Tim Lagas" userId="dc19a49f-3731-4ec5-b698-cc42c7c8f0e3" providerId="ADAL" clId="{9F41F632-49E0-4970-956B-0464EA23CDC7}" dt="2021-11-29T15:39:19.239" v="475" actId="113"/>
          <ac:spMkLst>
            <pc:docMk/>
            <pc:sldMk cId="2570100117" sldId="400"/>
            <ac:spMk id="38" creationId="{00000000-0000-0000-0000-000000000000}"/>
          </ac:spMkLst>
        </pc:spChg>
      </pc:sldChg>
      <pc:sldChg chg="addSp delSp modSp mod">
        <pc:chgData name="Tim Lagas" userId="dc19a49f-3731-4ec5-b698-cc42c7c8f0e3" providerId="ADAL" clId="{9F41F632-49E0-4970-956B-0464EA23CDC7}" dt="2021-11-29T15:40:57.885" v="502" actId="1076"/>
        <pc:sldMkLst>
          <pc:docMk/>
          <pc:sldMk cId="2850449502" sldId="401"/>
        </pc:sldMkLst>
        <pc:spChg chg="del mod">
          <ac:chgData name="Tim Lagas" userId="dc19a49f-3731-4ec5-b698-cc42c7c8f0e3" providerId="ADAL" clId="{9F41F632-49E0-4970-956B-0464EA23CDC7}" dt="2021-11-29T15:39:46.405" v="483" actId="478"/>
          <ac:spMkLst>
            <pc:docMk/>
            <pc:sldMk cId="2850449502" sldId="401"/>
            <ac:spMk id="2" creationId="{00000000-0000-0000-0000-000000000000}"/>
          </ac:spMkLst>
        </pc:spChg>
        <pc:spChg chg="add del mod">
          <ac:chgData name="Tim Lagas" userId="dc19a49f-3731-4ec5-b698-cc42c7c8f0e3" providerId="ADAL" clId="{9F41F632-49E0-4970-956B-0464EA23CDC7}" dt="2021-11-29T15:39:48.564" v="484" actId="478"/>
          <ac:spMkLst>
            <pc:docMk/>
            <pc:sldMk cId="2850449502" sldId="401"/>
            <ac:spMk id="4" creationId="{F9BE5018-017A-4EE3-A325-5F6D24B36C81}"/>
          </ac:spMkLst>
        </pc:spChg>
        <pc:spChg chg="mod">
          <ac:chgData name="Tim Lagas" userId="dc19a49f-3731-4ec5-b698-cc42c7c8f0e3" providerId="ADAL" clId="{9F41F632-49E0-4970-956B-0464EA23CDC7}" dt="2021-11-29T15:40:57.885" v="502" actId="1076"/>
          <ac:spMkLst>
            <pc:docMk/>
            <pc:sldMk cId="2850449502" sldId="401"/>
            <ac:spMk id="9" creationId="{00000000-0000-0000-0000-000000000000}"/>
          </ac:spMkLst>
        </pc:spChg>
        <pc:spChg chg="add mod">
          <ac:chgData name="Tim Lagas" userId="dc19a49f-3731-4ec5-b698-cc42c7c8f0e3" providerId="ADAL" clId="{9F41F632-49E0-4970-956B-0464EA23CDC7}" dt="2021-11-29T15:39:53.626" v="485"/>
          <ac:spMkLst>
            <pc:docMk/>
            <pc:sldMk cId="2850449502" sldId="401"/>
            <ac:spMk id="11" creationId="{076B2951-2547-4854-8AD3-18E57F613B91}"/>
          </ac:spMkLst>
        </pc:spChg>
        <pc:spChg chg="mod">
          <ac:chgData name="Tim Lagas" userId="dc19a49f-3731-4ec5-b698-cc42c7c8f0e3" providerId="ADAL" clId="{9F41F632-49E0-4970-956B-0464EA23CDC7}" dt="2021-11-29T15:40:00.620" v="487" actId="113"/>
          <ac:spMkLst>
            <pc:docMk/>
            <pc:sldMk cId="2850449502" sldId="401"/>
            <ac:spMk id="38" creationId="{00000000-0000-0000-0000-000000000000}"/>
          </ac:spMkLst>
        </pc:spChg>
        <pc:picChg chg="mod">
          <ac:chgData name="Tim Lagas" userId="dc19a49f-3731-4ec5-b698-cc42c7c8f0e3" providerId="ADAL" clId="{9F41F632-49E0-4970-956B-0464EA23CDC7}" dt="2021-11-29T15:40:07.447" v="488" actId="1076"/>
          <ac:picMkLst>
            <pc:docMk/>
            <pc:sldMk cId="2850449502" sldId="401"/>
            <ac:picMk id="8194" creationId="{00000000-0000-0000-0000-000000000000}"/>
          </ac:picMkLst>
        </pc:picChg>
      </pc:sldChg>
      <pc:sldChg chg="addSp delSp modSp mod">
        <pc:chgData name="Tim Lagas" userId="dc19a49f-3731-4ec5-b698-cc42c7c8f0e3" providerId="ADAL" clId="{9F41F632-49E0-4970-956B-0464EA23CDC7}" dt="2021-11-29T16:14:35.843" v="727" actId="20577"/>
        <pc:sldMkLst>
          <pc:docMk/>
          <pc:sldMk cId="2593845444" sldId="402"/>
        </pc:sldMkLst>
        <pc:spChg chg="del mod">
          <ac:chgData name="Tim Lagas" userId="dc19a49f-3731-4ec5-b698-cc42c7c8f0e3" providerId="ADAL" clId="{9F41F632-49E0-4970-956B-0464EA23CDC7}" dt="2021-11-29T15:40:23.765" v="493" actId="478"/>
          <ac:spMkLst>
            <pc:docMk/>
            <pc:sldMk cId="2593845444" sldId="402"/>
            <ac:spMk id="2" creationId="{00000000-0000-0000-0000-000000000000}"/>
          </ac:spMkLst>
        </pc:spChg>
        <pc:spChg chg="mod">
          <ac:chgData name="Tim Lagas" userId="dc19a49f-3731-4ec5-b698-cc42c7c8f0e3" providerId="ADAL" clId="{9F41F632-49E0-4970-956B-0464EA23CDC7}" dt="2021-11-29T16:14:35.843" v="727" actId="20577"/>
          <ac:spMkLst>
            <pc:docMk/>
            <pc:sldMk cId="2593845444" sldId="402"/>
            <ac:spMk id="3" creationId="{00000000-0000-0000-0000-000000000000}"/>
          </ac:spMkLst>
        </pc:spChg>
        <pc:spChg chg="add del mod">
          <ac:chgData name="Tim Lagas" userId="dc19a49f-3731-4ec5-b698-cc42c7c8f0e3" providerId="ADAL" clId="{9F41F632-49E0-4970-956B-0464EA23CDC7}" dt="2021-11-29T15:40:26.678" v="494" actId="478"/>
          <ac:spMkLst>
            <pc:docMk/>
            <pc:sldMk cId="2593845444" sldId="402"/>
            <ac:spMk id="8" creationId="{F4D1DAB6-937F-46F6-A649-FCFEF11459F6}"/>
          </ac:spMkLst>
        </pc:spChg>
        <pc:spChg chg="add mod">
          <ac:chgData name="Tim Lagas" userId="dc19a49f-3731-4ec5-b698-cc42c7c8f0e3" providerId="ADAL" clId="{9F41F632-49E0-4970-956B-0464EA23CDC7}" dt="2021-11-29T15:40:31.027" v="495"/>
          <ac:spMkLst>
            <pc:docMk/>
            <pc:sldMk cId="2593845444" sldId="402"/>
            <ac:spMk id="9" creationId="{3E51CF2E-A553-42A7-BA48-DE9F852402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29-11-2021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709738"/>
            <a:ext cx="10515600" cy="2852737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1CED-57DC-4C78-B7F5-FE9095C4EDC6}" type="datetimeFigureOut">
              <a:rPr lang="nl-NL" smtClean="0"/>
              <a:pPr/>
              <a:t>29-11-2021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934E-9CBD-4FC9-8DF8-6E08159DA9D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486398" y="4792531"/>
            <a:ext cx="1219201" cy="1219200"/>
          </a:xfrm>
          <a:prstGeom prst="ellipse">
            <a:avLst/>
          </a:prstGeom>
          <a:solidFill>
            <a:srgbClr val="6E1E82"/>
          </a:solidFill>
        </p:spPr>
        <p:txBody>
          <a:bodyPr lIns="0" anchor="ctr" anchorCtr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64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Les 3 </a:t>
            </a:r>
            <a:r>
              <a:rPr lang="nl-NL" sz="4400" dirty="0">
                <a:solidFill>
                  <a:srgbClr val="B8A1FF"/>
                </a:solidFill>
                <a:latin typeface="Arial"/>
                <a:cs typeface="Arial"/>
              </a:rPr>
              <a:t>|</a:t>
            </a:r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 periode 2 </a:t>
            </a:r>
            <a:r>
              <a:rPr lang="nl-NL" sz="4400" dirty="0">
                <a:solidFill>
                  <a:srgbClr val="B8A1FF"/>
                </a:solidFill>
                <a:latin typeface="Arial"/>
                <a:cs typeface="Arial"/>
              </a:rPr>
              <a:t>|</a:t>
            </a:r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 leerjaar 2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17535"/>
            <a:ext cx="5058050" cy="477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 het einde van de les kan je de begrippen uitleggen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Macro-micro-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meso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DESTEP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ABCD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B2B en B2C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SWOT confrontatiematrix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Balanced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Scorecard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89117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rgbClr val="000644"/>
                          </a:solidFill>
                        </a:rPr>
                        <a:t>Week 1</a:t>
                      </a:r>
                      <a:endParaRPr lang="nl-NL" sz="1200" b="1" strike="sngStrike" kern="1200" dirty="0">
                        <a:solidFill>
                          <a:srgbClr val="00064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strike="sngStrike" kern="1200" baseline="0" dirty="0">
                          <a:solidFill>
                            <a:schemeClr val="tx1"/>
                          </a:solidFill>
                        </a:rPr>
                        <a:t>Week 2</a:t>
                      </a:r>
                      <a:endParaRPr lang="nl-NL" sz="1200" b="1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B8A1FF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rgbClr val="B8A1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413669" y="1702854"/>
            <a:ext cx="1137571" cy="97028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635831" y="1726226"/>
            <a:ext cx="1097466" cy="942590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22033" cy="186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/>
                <a:cs typeface="Arial"/>
              </a:rPr>
              <a:t> Verantwoording</a:t>
            </a:r>
            <a:endParaRPr lang="nl-NL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544011" y="4128719"/>
            <a:ext cx="1011007" cy="859996"/>
          </a:xfrm>
          <a:prstGeom prst="rect">
            <a:avLst/>
          </a:prstGeom>
        </p:spPr>
      </p:pic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806656FD-5132-41C0-BB84-AD26AE941BC2}"/>
              </a:ext>
            </a:extLst>
          </p:cNvPr>
          <p:cNvSpPr txBox="1">
            <a:spLocks/>
          </p:cNvSpPr>
          <p:nvPr/>
        </p:nvSpPr>
        <p:spPr>
          <a:xfrm>
            <a:off x="8733347" y="1726226"/>
            <a:ext cx="2562138" cy="17128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nl-NL" sz="1200" b="1" i="0" u="none" strike="noStrike" dirty="0">
                <a:solidFill>
                  <a:srgbClr val="000644"/>
                </a:solidFill>
                <a:effectLst/>
                <a:latin typeface="Arial" panose="020B0604020202020204" pitchFamily="34" charset="0"/>
              </a:rPr>
              <a:t>IBS Thema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200" b="0" i="0" u="none" strike="noStrike" dirty="0">
                <a:solidFill>
                  <a:srgbClr val="A6A6A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l-NL" sz="1200" b="1" i="0" u="none" strike="noStrike" dirty="0" err="1">
                <a:effectLst/>
                <a:latin typeface="Arial" panose="020B0604020202020204" pitchFamily="34" charset="0"/>
              </a:rPr>
              <a:t>Qredits</a:t>
            </a:r>
            <a:r>
              <a:rPr lang="nl-NL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22992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57830" y="0"/>
            <a:ext cx="6766825" cy="852729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Interne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18192" y="1810738"/>
            <a:ext cx="8558941" cy="7728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Micro-economische analyse – Interne analyse</a:t>
            </a:r>
          </a:p>
          <a:p>
            <a:pPr algn="l"/>
            <a:endParaRPr lang="nl-NL" sz="1800" i="1" dirty="0">
              <a:solidFill>
                <a:schemeClr val="tx1"/>
              </a:solidFill>
            </a:endParaRPr>
          </a:p>
        </p:txBody>
      </p:sp>
      <p:pic>
        <p:nvPicPr>
          <p:cNvPr id="10" name="Picture 2" descr="Afbeeldingsresultaat voor swot analy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743" y="2282606"/>
            <a:ext cx="6012774" cy="432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Afbeeldingsresultaat voor swot analyse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19" r="-1"/>
          <a:stretch/>
        </p:blipFill>
        <p:spPr bwMode="auto">
          <a:xfrm>
            <a:off x="6763656" y="2282606"/>
            <a:ext cx="3047353" cy="432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468868" y="4212613"/>
            <a:ext cx="3210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B8A1FF"/>
                </a:solidFill>
              </a:rPr>
              <a:t>Interne analyse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9881766" y="4212613"/>
            <a:ext cx="3210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2">
                    <a:lumMod val="75000"/>
                  </a:schemeClr>
                </a:solidFill>
              </a:rPr>
              <a:t>Externe analyse</a:t>
            </a:r>
          </a:p>
        </p:txBody>
      </p:sp>
    </p:spTree>
    <p:extLst>
      <p:ext uri="{BB962C8B-B14F-4D97-AF65-F5344CB8AC3E}">
        <p14:creationId xmlns:p14="http://schemas.microsoft.com/office/powerpoint/2010/main" val="414592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18192" y="1810738"/>
            <a:ext cx="8558941" cy="7728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rgbClr val="431F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Micro-economische analyse – </a:t>
            </a:r>
            <a:r>
              <a:rPr lang="nl-NL" sz="1800" b="1" dirty="0" err="1">
                <a:solidFill>
                  <a:srgbClr val="431F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Balanced</a:t>
            </a:r>
            <a:r>
              <a:rPr lang="nl-NL" sz="1800" b="1" dirty="0">
                <a:solidFill>
                  <a:srgbClr val="431F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Scorecard</a:t>
            </a:r>
          </a:p>
          <a:p>
            <a:pPr algn="l"/>
            <a:endParaRPr lang="nl-NL" sz="1800" b="1" i="1" dirty="0">
              <a:solidFill>
                <a:srgbClr val="431F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https://www.strategischmarketingplan.com/wp-content/uploads/Balanced-Scorecar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049" y="2209834"/>
            <a:ext cx="7991475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02C31B10-2367-4539-8B6A-6B94B553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830" y="0"/>
            <a:ext cx="6766825" cy="852729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Interne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00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18192" y="1810738"/>
            <a:ext cx="8558941" cy="7728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rgbClr val="431F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Micro-economische analyse – </a:t>
            </a:r>
            <a:r>
              <a:rPr lang="nl-NL" sz="1800" b="1" dirty="0" err="1">
                <a:solidFill>
                  <a:srgbClr val="431F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Balanced</a:t>
            </a:r>
            <a:r>
              <a:rPr lang="nl-NL" sz="1800" b="1" dirty="0">
                <a:solidFill>
                  <a:srgbClr val="431F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Scorecard</a:t>
            </a:r>
          </a:p>
          <a:p>
            <a:pPr algn="l"/>
            <a:endParaRPr lang="nl-NL" sz="1800" b="1" i="1" dirty="0">
              <a:solidFill>
                <a:srgbClr val="431F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https://www.strategischmarketingplan.com/wp-content/uploads/Balanced-Scorecar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61"/>
          <a:stretch/>
        </p:blipFill>
        <p:spPr bwMode="auto">
          <a:xfrm>
            <a:off x="9374337" y="1585231"/>
            <a:ext cx="2616353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el 1"/>
          <p:cNvSpPr txBox="1">
            <a:spLocks/>
          </p:cNvSpPr>
          <p:nvPr/>
        </p:nvSpPr>
        <p:spPr>
          <a:xfrm>
            <a:off x="3218192" y="2618889"/>
            <a:ext cx="6248400" cy="27168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rgbClr val="431F17"/>
                </a:solidFill>
                <a:latin typeface="+mn-lt"/>
              </a:rPr>
              <a:t>Primaire processen</a:t>
            </a:r>
          </a:p>
          <a:p>
            <a:pPr algn="l"/>
            <a:r>
              <a:rPr lang="nl-NL" sz="1800" dirty="0">
                <a:solidFill>
                  <a:srgbClr val="431F17"/>
                </a:solidFill>
                <a:latin typeface="+mn-lt"/>
              </a:rPr>
              <a:t>Operationele processen die tot de kernactiviteit behoren</a:t>
            </a:r>
          </a:p>
          <a:p>
            <a:pPr algn="l"/>
            <a:r>
              <a:rPr lang="nl-NL" sz="1800" b="1" dirty="0">
                <a:solidFill>
                  <a:srgbClr val="431F17"/>
                </a:solidFill>
                <a:latin typeface="+mn-lt"/>
              </a:rPr>
              <a:t>	</a:t>
            </a:r>
          </a:p>
          <a:p>
            <a:pPr algn="l"/>
            <a:r>
              <a:rPr lang="nl-NL" sz="1800" b="1" dirty="0">
                <a:solidFill>
                  <a:srgbClr val="431F17"/>
                </a:solidFill>
                <a:latin typeface="+mn-lt"/>
              </a:rPr>
              <a:t>Secundaire processen</a:t>
            </a:r>
          </a:p>
          <a:p>
            <a:pPr algn="l"/>
            <a:r>
              <a:rPr lang="nl-NL" sz="1800" dirty="0">
                <a:solidFill>
                  <a:srgbClr val="431F17"/>
                </a:solidFill>
                <a:latin typeface="+mn-lt"/>
              </a:rPr>
              <a:t>Processen die ondersteunend zijn aan primaire processen</a:t>
            </a:r>
          </a:p>
          <a:p>
            <a:pPr algn="l"/>
            <a:endParaRPr lang="nl-NL" sz="1800" b="1" dirty="0">
              <a:solidFill>
                <a:srgbClr val="431F17"/>
              </a:solidFill>
              <a:latin typeface="+mn-lt"/>
            </a:endParaRPr>
          </a:p>
          <a:p>
            <a:pPr algn="l"/>
            <a:r>
              <a:rPr lang="nl-NL" sz="1800" b="1" dirty="0">
                <a:solidFill>
                  <a:srgbClr val="431F17"/>
                </a:solidFill>
                <a:latin typeface="+mn-lt"/>
              </a:rPr>
              <a:t>Tertiaire processen</a:t>
            </a:r>
          </a:p>
          <a:p>
            <a:pPr algn="l"/>
            <a:r>
              <a:rPr lang="nl-NL" sz="1800" dirty="0">
                <a:solidFill>
                  <a:srgbClr val="431F17"/>
                </a:solidFill>
                <a:latin typeface="+mn-lt"/>
              </a:rPr>
              <a:t>Besturende managementprocessen</a:t>
            </a:r>
            <a:r>
              <a:rPr lang="nl-NL" sz="1800" b="1" dirty="0">
                <a:solidFill>
                  <a:srgbClr val="431F17"/>
                </a:solidFill>
                <a:latin typeface="+mn-lt"/>
              </a:rPr>
              <a:t> </a:t>
            </a:r>
          </a:p>
          <a:p>
            <a:pPr algn="l"/>
            <a:endParaRPr lang="nl-NL" sz="1800" b="1" dirty="0">
              <a:solidFill>
                <a:srgbClr val="431F17"/>
              </a:solidFill>
              <a:latin typeface="+mn-lt"/>
            </a:endParaRPr>
          </a:p>
          <a:p>
            <a:pPr algn="l"/>
            <a:endParaRPr lang="nl-NL" sz="1800" dirty="0">
              <a:solidFill>
                <a:srgbClr val="431F17"/>
              </a:solidFill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076B2951-2547-4854-8AD3-18E57F613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830" y="0"/>
            <a:ext cx="6766825" cy="852729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Interne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4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" name="Tekstvak 2"/>
          <p:cNvSpPr txBox="1"/>
          <p:nvPr/>
        </p:nvSpPr>
        <p:spPr>
          <a:xfrm>
            <a:off x="3457830" y="1504847"/>
            <a:ext cx="8349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431F17"/>
                </a:solidFill>
              </a:rPr>
              <a:t>OPDRACHT – INTERNE ANALYSE</a:t>
            </a:r>
          </a:p>
          <a:p>
            <a:endParaRPr lang="nl-NL" dirty="0">
              <a:solidFill>
                <a:srgbClr val="431F17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nl-NL" b="1" dirty="0">
                <a:solidFill>
                  <a:srgbClr val="431F17"/>
                </a:solidFill>
              </a:rPr>
              <a:t>Wat zijn de sterke kanten?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431F17"/>
                </a:solidFill>
              </a:rPr>
              <a:t>Hoe onderscheiden jullie je van de concurrentie?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431F17"/>
                </a:solidFill>
              </a:rPr>
              <a:t>Op welke interen processen blinken jullie uit? (primair, secundair, tertiaire)</a:t>
            </a:r>
          </a:p>
          <a:p>
            <a:pPr lvl="1"/>
            <a:endParaRPr lang="nl-NL" dirty="0">
              <a:solidFill>
                <a:srgbClr val="431F17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nl-NL" b="1" dirty="0">
                <a:solidFill>
                  <a:srgbClr val="431F17"/>
                </a:solidFill>
              </a:rPr>
              <a:t>Wat zijn de zwakke kanten?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431F17"/>
                </a:solidFill>
              </a:rPr>
              <a:t>Wat ontbreekt er in jullie bedrijf?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431F17"/>
                </a:solidFill>
              </a:rPr>
              <a:t>Waar is de concurrentie beter?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431F17"/>
                </a:solidFill>
              </a:rPr>
              <a:t>Welke beperkingen hebben jullie in mens en middelen?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431F17"/>
                </a:solidFill>
              </a:rPr>
              <a:t>Van welke USP’s is de consument niet van op de hoogte? </a:t>
            </a:r>
          </a:p>
          <a:p>
            <a:endParaRPr lang="nl-NL" dirty="0">
              <a:solidFill>
                <a:srgbClr val="431F17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3E51CF2E-A553-42A7-BA48-DE9F85240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830" y="0"/>
            <a:ext cx="6766825" cy="852729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Interne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4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37089" y="-49165"/>
            <a:ext cx="6900420" cy="850443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H4. Marktanalyse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4" name="Tekstvak 3">
            <a:extLst>
              <a:ext uri="{FF2B5EF4-FFF2-40B4-BE49-F238E27FC236}">
                <a16:creationId xmlns:a16="http://schemas.microsoft.com/office/drawing/2014/main" id="{F0B82D3E-5D39-46BC-82C2-C5D74820D400}"/>
              </a:ext>
            </a:extLst>
          </p:cNvPr>
          <p:cNvSpPr txBox="1"/>
          <p:nvPr/>
        </p:nvSpPr>
        <p:spPr>
          <a:xfrm>
            <a:off x="3545011" y="2639505"/>
            <a:ext cx="66116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4.1 Externe analyse: macro-economisch onderzoek</a:t>
            </a:r>
          </a:p>
          <a:p>
            <a:r>
              <a:rPr lang="nl-NL" dirty="0"/>
              <a:t>4.2 Externe analyse: </a:t>
            </a:r>
            <a:r>
              <a:rPr lang="nl-NL" dirty="0" err="1"/>
              <a:t>meso</a:t>
            </a:r>
            <a:r>
              <a:rPr lang="nl-NL" dirty="0"/>
              <a:t>-economisch onderzoek</a:t>
            </a:r>
          </a:p>
          <a:p>
            <a:r>
              <a:rPr lang="nl-NL" dirty="0"/>
              <a:t>4.3 </a:t>
            </a:r>
            <a:r>
              <a:rPr lang="nl-NL" dirty="0" err="1"/>
              <a:t>Meso</a:t>
            </a:r>
            <a:r>
              <a:rPr lang="nl-NL" dirty="0"/>
              <a:t> economisch onderzoek: distributie analyse en klantanalyse</a:t>
            </a:r>
          </a:p>
          <a:p>
            <a:r>
              <a:rPr lang="nl-NL" dirty="0"/>
              <a:t>4.4. Micro-analyse – interne analyse: sterktes en zwaktes</a:t>
            </a:r>
          </a:p>
          <a:p>
            <a:r>
              <a:rPr lang="nl-NL" dirty="0"/>
              <a:t>4.5 SWOT confrontatiematrix</a:t>
            </a:r>
          </a:p>
          <a:p>
            <a:r>
              <a:rPr lang="nl-NL" dirty="0"/>
              <a:t>4.6 Marketingdoelstellingen SMART</a:t>
            </a:r>
          </a:p>
        </p:txBody>
      </p:sp>
    </p:spTree>
    <p:extLst>
      <p:ext uri="{BB962C8B-B14F-4D97-AF65-F5344CB8AC3E}">
        <p14:creationId xmlns:p14="http://schemas.microsoft.com/office/powerpoint/2010/main" val="113362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174" y="167894"/>
            <a:ext cx="6808335" cy="609600"/>
          </a:xfrm>
        </p:spPr>
        <p:txBody>
          <a:bodyPr anchor="t"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H4. Marktanalyse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6056" y="1143000"/>
            <a:ext cx="5303277" cy="55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58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8593" y="0"/>
            <a:ext cx="6779489" cy="944711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DESTEP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18192" y="944711"/>
            <a:ext cx="8558941" cy="4862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600" b="1" dirty="0">
                <a:solidFill>
                  <a:srgbClr val="B8A1FF"/>
                </a:solidFill>
              </a:rPr>
              <a:t>Macro-economische analyse</a:t>
            </a:r>
          </a:p>
          <a:p>
            <a:pPr algn="l"/>
            <a:endParaRPr lang="nl-NL" sz="1600" i="1" dirty="0">
              <a:solidFill>
                <a:schemeClr val="tx1"/>
              </a:solidFill>
            </a:endParaRPr>
          </a:p>
          <a:p>
            <a:pPr algn="l"/>
            <a:r>
              <a:rPr lang="nl-NL" sz="1600" b="1" i="1" dirty="0">
                <a:solidFill>
                  <a:srgbClr val="B8A1FF"/>
                </a:solidFill>
                <a:latin typeface="+mn-lt"/>
              </a:rPr>
              <a:t>D</a:t>
            </a:r>
            <a:r>
              <a:rPr lang="nl-NL" sz="1600" b="1" i="1" dirty="0">
                <a:solidFill>
                  <a:schemeClr val="tx1"/>
                </a:solidFill>
                <a:latin typeface="+mn-lt"/>
              </a:rPr>
              <a:t>emografisch</a:t>
            </a:r>
          </a:p>
          <a:p>
            <a:pPr algn="l"/>
            <a:r>
              <a:rPr lang="nl-NL" sz="16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600" i="1" dirty="0">
                <a:solidFill>
                  <a:schemeClr val="tx1"/>
                </a:solidFill>
                <a:latin typeface="+mn-lt"/>
              </a:rPr>
              <a:t>Opbouw en samenstelling van de bevolking, samenstelling huishoudens, 	</a:t>
            </a:r>
          </a:p>
          <a:p>
            <a:pPr algn="l"/>
            <a:r>
              <a:rPr lang="nl-NL" sz="1600" i="1" dirty="0">
                <a:solidFill>
                  <a:schemeClr val="tx1"/>
                </a:solidFill>
                <a:latin typeface="+mn-lt"/>
              </a:rPr>
              <a:t>	vergrijzing, bevolkingsgroei.</a:t>
            </a:r>
            <a:br>
              <a:rPr lang="nl-NL" sz="1600" i="1" dirty="0">
                <a:solidFill>
                  <a:schemeClr val="tx1"/>
                </a:solidFill>
                <a:latin typeface="+mn-lt"/>
              </a:rPr>
            </a:br>
            <a:endParaRPr lang="nl-NL" sz="1600" i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600" b="1" i="1" dirty="0">
                <a:solidFill>
                  <a:srgbClr val="B8A1FF"/>
                </a:solidFill>
                <a:latin typeface="+mn-lt"/>
              </a:rPr>
              <a:t>E</a:t>
            </a:r>
            <a:r>
              <a:rPr lang="nl-NL" sz="1600" b="1" i="1" dirty="0">
                <a:solidFill>
                  <a:schemeClr val="tx1"/>
                </a:solidFill>
                <a:latin typeface="+mn-lt"/>
              </a:rPr>
              <a:t>conomisch</a:t>
            </a:r>
          </a:p>
          <a:p>
            <a:pPr algn="l"/>
            <a:r>
              <a:rPr lang="nl-NL" sz="16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600" i="1" dirty="0">
                <a:solidFill>
                  <a:schemeClr val="tx1"/>
                </a:solidFill>
                <a:latin typeface="+mn-lt"/>
              </a:rPr>
              <a:t>Globalisering, werkgelegenheid, besteedbaar inkomen, conjunctuur</a:t>
            </a:r>
            <a:br>
              <a:rPr lang="nl-NL" sz="1600" i="1" dirty="0">
                <a:solidFill>
                  <a:schemeClr val="tx1"/>
                </a:solidFill>
                <a:latin typeface="+mn-lt"/>
              </a:rPr>
            </a:br>
            <a:endParaRPr lang="nl-NL" sz="1600" i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600" b="1" i="1" dirty="0">
                <a:solidFill>
                  <a:srgbClr val="B8A1FF"/>
                </a:solidFill>
                <a:latin typeface="+mn-lt"/>
              </a:rPr>
              <a:t>S</a:t>
            </a:r>
            <a:r>
              <a:rPr lang="nl-NL" sz="1600" b="1" i="1" dirty="0">
                <a:solidFill>
                  <a:schemeClr val="tx1"/>
                </a:solidFill>
                <a:latin typeface="+mn-lt"/>
              </a:rPr>
              <a:t>ociaal/Cultureel</a:t>
            </a:r>
          </a:p>
          <a:p>
            <a:pPr algn="l"/>
            <a:r>
              <a:rPr lang="nl-NL" sz="16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600" i="1" dirty="0">
                <a:solidFill>
                  <a:schemeClr val="tx1"/>
                </a:solidFill>
                <a:latin typeface="+mn-lt"/>
              </a:rPr>
              <a:t>Levensstijl, individualisme, vrijetijdsbesteding</a:t>
            </a:r>
            <a:br>
              <a:rPr lang="nl-NL" sz="1600" i="1" dirty="0">
                <a:solidFill>
                  <a:schemeClr val="tx1"/>
                </a:solidFill>
                <a:latin typeface="+mn-lt"/>
              </a:rPr>
            </a:br>
            <a:endParaRPr lang="nl-NL" sz="1600" i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600" b="1" i="1" dirty="0">
                <a:solidFill>
                  <a:srgbClr val="B8A1FF"/>
                </a:solidFill>
                <a:latin typeface="+mn-lt"/>
              </a:rPr>
              <a:t>T</a:t>
            </a:r>
            <a:r>
              <a:rPr lang="nl-NL" sz="1600" b="1" i="1" dirty="0">
                <a:solidFill>
                  <a:schemeClr val="tx1"/>
                </a:solidFill>
                <a:latin typeface="+mn-lt"/>
              </a:rPr>
              <a:t>echnologisch</a:t>
            </a:r>
          </a:p>
          <a:p>
            <a:pPr algn="l"/>
            <a:r>
              <a:rPr lang="nl-NL" sz="16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600" i="1" dirty="0">
                <a:solidFill>
                  <a:schemeClr val="tx1"/>
                </a:solidFill>
                <a:latin typeface="+mn-lt"/>
              </a:rPr>
              <a:t>Nieuwe technieken, systemen en processen</a:t>
            </a:r>
            <a:br>
              <a:rPr lang="nl-NL" sz="1600" i="1" dirty="0">
                <a:solidFill>
                  <a:schemeClr val="tx1"/>
                </a:solidFill>
                <a:latin typeface="+mn-lt"/>
              </a:rPr>
            </a:br>
            <a:endParaRPr lang="nl-NL" sz="1600" i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600" b="1" i="1" dirty="0">
                <a:solidFill>
                  <a:srgbClr val="B8A1FF"/>
                </a:solidFill>
                <a:latin typeface="+mn-lt"/>
              </a:rPr>
              <a:t>E</a:t>
            </a:r>
            <a:r>
              <a:rPr lang="nl-NL" sz="1600" b="1" i="1" dirty="0">
                <a:solidFill>
                  <a:schemeClr val="tx1"/>
                </a:solidFill>
                <a:latin typeface="+mn-lt"/>
              </a:rPr>
              <a:t>cologisch en ethisch</a:t>
            </a:r>
          </a:p>
          <a:p>
            <a:pPr algn="l"/>
            <a:r>
              <a:rPr lang="nl-NL" sz="16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600" i="1" dirty="0">
                <a:solidFill>
                  <a:schemeClr val="tx1"/>
                </a:solidFill>
                <a:latin typeface="+mn-lt"/>
              </a:rPr>
              <a:t>Milieu, duurzame producten, ethische ontwikkelingen</a:t>
            </a:r>
            <a:br>
              <a:rPr lang="nl-NL" sz="1600" i="1" dirty="0">
                <a:solidFill>
                  <a:schemeClr val="tx1"/>
                </a:solidFill>
                <a:latin typeface="+mn-lt"/>
              </a:rPr>
            </a:br>
            <a:endParaRPr lang="nl-NL" sz="1600" i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600" b="1" i="1" dirty="0">
                <a:solidFill>
                  <a:srgbClr val="B8A1FF"/>
                </a:solidFill>
                <a:latin typeface="+mn-lt"/>
              </a:rPr>
              <a:t>P</a:t>
            </a:r>
            <a:r>
              <a:rPr lang="nl-NL" sz="1600" b="1" i="1" dirty="0">
                <a:solidFill>
                  <a:schemeClr val="tx1"/>
                </a:solidFill>
                <a:latin typeface="+mn-lt"/>
              </a:rPr>
              <a:t>olitiek/juridisch</a:t>
            </a:r>
          </a:p>
          <a:p>
            <a:pPr algn="l"/>
            <a:r>
              <a:rPr lang="nl-NL" sz="16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600" i="1" dirty="0">
                <a:solidFill>
                  <a:schemeClr val="tx1"/>
                </a:solidFill>
                <a:latin typeface="+mn-lt"/>
              </a:rPr>
              <a:t>Nationale en internationale wetten m.b.t. milieu, concurrentie etc.</a:t>
            </a:r>
            <a:endParaRPr lang="nl-NL" sz="1600" b="1" i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nl-NL" sz="16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Afbeeldingsresultaat voor world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" y="3421783"/>
            <a:ext cx="2815771" cy="317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2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8593" y="-49164"/>
            <a:ext cx="6813341" cy="859870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ABCD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448593" y="736083"/>
            <a:ext cx="8558941" cy="5365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600" b="1" dirty="0" err="1">
                <a:solidFill>
                  <a:schemeClr val="tx1"/>
                </a:solidFill>
              </a:rPr>
              <a:t>Meso</a:t>
            </a:r>
            <a:r>
              <a:rPr lang="nl-NL" sz="1600" b="1" dirty="0">
                <a:solidFill>
                  <a:schemeClr val="tx1"/>
                </a:solidFill>
              </a:rPr>
              <a:t>-economische analyse – 5 krachtenmodel van Porter</a:t>
            </a:r>
          </a:p>
          <a:p>
            <a:pPr algn="l"/>
            <a:endParaRPr lang="nl-NL" sz="1600" i="1" dirty="0">
              <a:solidFill>
                <a:schemeClr val="tx1"/>
              </a:solidFill>
            </a:endParaRPr>
          </a:p>
          <a:p>
            <a:pPr algn="l"/>
            <a:endParaRPr lang="nl-NL" sz="1600" i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Afbeeldingsresultaat voor abcd analy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92" y="1478293"/>
            <a:ext cx="7122841" cy="390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94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8594" y="-49165"/>
            <a:ext cx="6776062" cy="769601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ABCD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608832" y="1838446"/>
            <a:ext cx="8558941" cy="39369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 err="1">
                <a:solidFill>
                  <a:schemeClr val="tx1"/>
                </a:solidFill>
              </a:rPr>
              <a:t>Meso</a:t>
            </a:r>
            <a:r>
              <a:rPr lang="nl-NL" sz="1800" b="1" dirty="0">
                <a:solidFill>
                  <a:schemeClr val="tx1"/>
                </a:solidFill>
              </a:rPr>
              <a:t>-economische analyse – ABCD analyse</a:t>
            </a:r>
          </a:p>
          <a:p>
            <a:pPr algn="l"/>
            <a:endParaRPr lang="nl-NL" sz="1800" dirty="0">
              <a:solidFill>
                <a:schemeClr val="tx1"/>
              </a:solidFill>
            </a:endParaRPr>
          </a:p>
          <a:p>
            <a:pPr algn="l"/>
            <a:r>
              <a:rPr lang="nl-NL" sz="1800" b="1" dirty="0">
                <a:solidFill>
                  <a:srgbClr val="B8A1FF"/>
                </a:solidFill>
                <a:latin typeface="+mn-lt"/>
              </a:rPr>
              <a:t>A</a:t>
            </a:r>
            <a:r>
              <a:rPr lang="nl-NL" sz="1800" b="1" dirty="0">
                <a:solidFill>
                  <a:schemeClr val="tx1"/>
                </a:solidFill>
                <a:latin typeface="+mn-lt"/>
              </a:rPr>
              <a:t>fnemers</a:t>
            </a:r>
          </a:p>
          <a:p>
            <a:pPr algn="l"/>
            <a:r>
              <a:rPr lang="nl-NL" sz="18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800" dirty="0">
                <a:solidFill>
                  <a:schemeClr val="tx1"/>
                </a:solidFill>
                <a:latin typeface="+mn-lt"/>
              </a:rPr>
              <a:t>Afnemers zijn je klanten</a:t>
            </a:r>
          </a:p>
          <a:p>
            <a:pPr algn="l"/>
            <a:endParaRPr lang="nl-NL" sz="1800" b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800" b="1" dirty="0">
                <a:solidFill>
                  <a:srgbClr val="B8A1FF"/>
                </a:solidFill>
                <a:latin typeface="+mn-lt"/>
              </a:rPr>
              <a:t>B</a:t>
            </a:r>
            <a:r>
              <a:rPr lang="nl-NL" sz="1800" b="1" dirty="0">
                <a:solidFill>
                  <a:schemeClr val="tx1"/>
                </a:solidFill>
                <a:latin typeface="+mn-lt"/>
              </a:rPr>
              <a:t>edrijfstak</a:t>
            </a:r>
          </a:p>
          <a:p>
            <a:pPr algn="l"/>
            <a:r>
              <a:rPr lang="nl-NL" sz="18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800" dirty="0">
                <a:solidFill>
                  <a:schemeClr val="tx1"/>
                </a:solidFill>
                <a:latin typeface="+mn-lt"/>
              </a:rPr>
              <a:t>Bedrijfstak is de verzamelnaam voor een groep organisaties/ bedrijven 	binnen één bepaalde branche</a:t>
            </a:r>
          </a:p>
          <a:p>
            <a:pPr algn="l"/>
            <a:endParaRPr lang="nl-NL" sz="1800" b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800" b="1" dirty="0">
                <a:solidFill>
                  <a:srgbClr val="B8A1FF"/>
                </a:solidFill>
                <a:latin typeface="+mn-lt"/>
              </a:rPr>
              <a:t>C</a:t>
            </a:r>
            <a:r>
              <a:rPr lang="nl-NL" sz="1800" b="1" dirty="0">
                <a:solidFill>
                  <a:schemeClr val="tx1"/>
                </a:solidFill>
                <a:latin typeface="+mn-lt"/>
              </a:rPr>
              <a:t>oncurrenten</a:t>
            </a:r>
          </a:p>
          <a:p>
            <a:pPr algn="l"/>
            <a:r>
              <a:rPr lang="nl-NL" sz="18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800" dirty="0">
                <a:solidFill>
                  <a:schemeClr val="tx1"/>
                </a:solidFill>
                <a:latin typeface="+mn-lt"/>
              </a:rPr>
              <a:t>Onderzoek wie je belangrijkste concurrenten zijn.</a:t>
            </a:r>
          </a:p>
          <a:p>
            <a:pPr algn="l"/>
            <a:endParaRPr lang="nl-NL" sz="1800" b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nl-NL" sz="1800" b="1" dirty="0">
                <a:solidFill>
                  <a:srgbClr val="B8A1FF"/>
                </a:solidFill>
                <a:latin typeface="+mn-lt"/>
              </a:rPr>
              <a:t>D</a:t>
            </a:r>
            <a:r>
              <a:rPr lang="nl-NL" sz="1800" b="1" dirty="0">
                <a:solidFill>
                  <a:schemeClr val="tx1"/>
                </a:solidFill>
                <a:latin typeface="+mn-lt"/>
              </a:rPr>
              <a:t>istributie</a:t>
            </a:r>
          </a:p>
          <a:p>
            <a:pPr algn="l"/>
            <a:r>
              <a:rPr lang="nl-NL" sz="18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nl-NL" sz="1800" dirty="0">
                <a:solidFill>
                  <a:schemeClr val="tx1"/>
                </a:solidFill>
                <a:latin typeface="+mn-lt"/>
              </a:rPr>
              <a:t>Hoe komt je product bij de klant of hoe komen grondstoffen bij jou?</a:t>
            </a:r>
            <a:endParaRPr lang="nl-NL" sz="1800" b="1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80"/>
          <a:stretch/>
        </p:blipFill>
        <p:spPr>
          <a:xfrm>
            <a:off x="24227" y="3429000"/>
            <a:ext cx="2889281" cy="375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8593" y="0"/>
            <a:ext cx="6766825" cy="714183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rgbClr val="B8A1FF"/>
                </a:solidFill>
              </a:rPr>
              <a:t>ABCD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18192" y="2125558"/>
            <a:ext cx="8833141" cy="39369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 - afnemers</a:t>
            </a:r>
          </a:p>
          <a:p>
            <a:pPr algn="l"/>
            <a:endParaRPr lang="nl-N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Richt jullie onderneming zich op particulieren of de zakelijke markt B2C of B2B?</a:t>
            </a:r>
          </a:p>
          <a:p>
            <a:pPr marL="342900" indent="-342900" algn="l">
              <a:buFont typeface="+mj-lt"/>
              <a:buAutoNum type="alphaLcParenR" startAt="2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Richten jullie je op de regionale, nationale of internationale markt?</a:t>
            </a:r>
          </a:p>
          <a:p>
            <a:pPr marL="342900" indent="-342900" algn="l">
              <a:buFont typeface="+mj-lt"/>
              <a:buAutoNum type="alphaLcParenR" startAt="2"/>
            </a:pPr>
            <a:endParaRPr lang="nl-NL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B2C</a:t>
            </a: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kan je vertellen over de demografische en psychografische kenmerken van jullie klant?</a:t>
            </a: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 en waar bereik je je klant?</a:t>
            </a: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Maak een profielschets van jullie meest ideale klant.</a:t>
            </a:r>
          </a:p>
          <a:p>
            <a:pPr algn="l"/>
            <a:endParaRPr lang="nl-NL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B2B</a:t>
            </a: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 welke industrieën is jullie product/dienst geschikt?</a:t>
            </a: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Welke bijdrage leveren jullie aan de zakelijke markt?</a:t>
            </a: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zijn de klanten van jullie klant?</a:t>
            </a: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80"/>
          <a:stretch/>
        </p:blipFill>
        <p:spPr>
          <a:xfrm>
            <a:off x="24227" y="3393967"/>
            <a:ext cx="2889281" cy="375431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80" b="70941"/>
          <a:stretch/>
        </p:blipFill>
        <p:spPr>
          <a:xfrm>
            <a:off x="24227" y="3393967"/>
            <a:ext cx="2889281" cy="109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14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92083" y="2706664"/>
            <a:ext cx="8798317" cy="39369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 - bedrijfstak</a:t>
            </a:r>
          </a:p>
          <a:p>
            <a:pPr algn="l"/>
            <a:endParaRPr lang="nl-N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 samen hoe de bedrijfstak en de markt zich ontwikkelt, zowel op landelijk als lokaal niveau</a:t>
            </a:r>
          </a:p>
          <a:p>
            <a:pPr algn="l"/>
            <a:endParaRPr lang="nl-N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 deze vraag heb je de antwoorden uit de vragenlijst ‘Marktanalyse’ nodig (e-</a:t>
            </a:r>
            <a:r>
              <a:rPr lang="nl-NL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Wikiwijs)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80"/>
          <a:stretch/>
        </p:blipFill>
        <p:spPr>
          <a:xfrm>
            <a:off x="24227" y="3393967"/>
            <a:ext cx="2889281" cy="375431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78" r="51880" b="55477"/>
          <a:stretch/>
        </p:blipFill>
        <p:spPr>
          <a:xfrm>
            <a:off x="24226" y="4571999"/>
            <a:ext cx="2889281" cy="493487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A799746A-FAD6-4827-BA0C-69CF66AB1A61}"/>
              </a:ext>
            </a:extLst>
          </p:cNvPr>
          <p:cNvSpPr txBox="1">
            <a:spLocks/>
          </p:cNvSpPr>
          <p:nvPr/>
        </p:nvSpPr>
        <p:spPr>
          <a:xfrm>
            <a:off x="3448593" y="0"/>
            <a:ext cx="6766825" cy="714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b="1" dirty="0">
                <a:solidFill>
                  <a:srgbClr val="B8A1FF"/>
                </a:solidFill>
              </a:rPr>
              <a:t>ABCD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95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2"/>
          <p:cNvGrpSpPr/>
          <p:nvPr/>
        </p:nvGrpSpPr>
        <p:grpSpPr>
          <a:xfrm>
            <a:off x="-643895" y="-904433"/>
            <a:ext cx="3862087" cy="3862087"/>
            <a:chOff x="-643895" y="-904433"/>
            <a:chExt cx="3862087" cy="3862087"/>
          </a:xfrm>
          <a:solidFill>
            <a:schemeClr val="tx1"/>
          </a:solidFill>
        </p:grpSpPr>
        <p:sp>
          <p:nvSpPr>
            <p:cNvPr id="6" name="Ovaal 3"/>
            <p:cNvSpPr/>
            <p:nvPr/>
          </p:nvSpPr>
          <p:spPr>
            <a:xfrm>
              <a:off x="-643895" y="-904433"/>
              <a:ext cx="3862087" cy="3862087"/>
            </a:xfrm>
            <a:prstGeom prst="ellipse">
              <a:avLst/>
            </a:prstGeom>
            <a:grpFill/>
            <a:ln>
              <a:noFill/>
            </a:ln>
            <a:effectLst>
              <a:outerShdw blurRad="241300" dist="177800" dir="2700000" algn="tl" rotWithShape="0">
                <a:srgbClr val="171948">
                  <a:alpha val="2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/>
                <a:t>  </a:t>
              </a:r>
            </a:p>
          </p:txBody>
        </p:sp>
        <p:pic>
          <p:nvPicPr>
            <p:cNvPr id="7" name="Afbeelding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36" y="293372"/>
              <a:ext cx="2167664" cy="2167664"/>
            </a:xfrm>
            <a:prstGeom prst="rect">
              <a:avLst/>
            </a:prstGeom>
            <a:grpFill/>
          </p:spPr>
        </p:pic>
      </p:grpSp>
      <p:sp>
        <p:nvSpPr>
          <p:cNvPr id="38" name="Titel 1"/>
          <p:cNvSpPr txBox="1">
            <a:spLocks/>
          </p:cNvSpPr>
          <p:nvPr/>
        </p:nvSpPr>
        <p:spPr>
          <a:xfrm>
            <a:off x="3218192" y="2697428"/>
            <a:ext cx="8558941" cy="39369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6E1E8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 - Distributie</a:t>
            </a:r>
          </a:p>
          <a:p>
            <a:pPr algn="l"/>
            <a:endParaRPr lang="nl-NL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Omschrijf hoe je product of dienst bij de klant komt.</a:t>
            </a:r>
          </a:p>
          <a:p>
            <a:pPr marL="342900" indent="-342900" algn="l">
              <a:buFont typeface="+mj-lt"/>
              <a:buAutoNum type="alphaLcParenR"/>
            </a:pPr>
            <a:endParaRPr lang="nl-N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zijn jullie leveranciers?</a:t>
            </a:r>
          </a:p>
          <a:p>
            <a:pPr marL="342900" indent="-342900" algn="l">
              <a:buFont typeface="+mj-lt"/>
              <a:buAutoNum type="alphaLcParenR"/>
            </a:pPr>
            <a:endParaRPr lang="nl-N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+mj-lt"/>
              <a:buAutoNum type="alphaLcParenR"/>
            </a:pPr>
            <a:r>
              <a:rPr lang="nl-N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Hebben jullie leveranciers dezelfde normen en waarden als jullie bedrijf?</a:t>
            </a:r>
          </a:p>
          <a:p>
            <a:pPr marL="342900" indent="-342900" algn="l">
              <a:buFont typeface="+mj-lt"/>
              <a:buAutoNum type="alphaLcParenR"/>
            </a:pPr>
            <a:endParaRPr lang="nl-N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+mj-lt"/>
              <a:buAutoNum type="alphaLcParenR"/>
            </a:pPr>
            <a:endParaRPr lang="nl-NL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80"/>
          <a:stretch/>
        </p:blipFill>
        <p:spPr>
          <a:xfrm>
            <a:off x="24227" y="3393967"/>
            <a:ext cx="2889281" cy="375431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33" r="51880" b="19523"/>
          <a:stretch/>
        </p:blipFill>
        <p:spPr>
          <a:xfrm>
            <a:off x="24226" y="5704114"/>
            <a:ext cx="2889281" cy="71119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7E68540D-A5F3-4E06-B7F5-5AFE46BADFB6}"/>
              </a:ext>
            </a:extLst>
          </p:cNvPr>
          <p:cNvSpPr txBox="1">
            <a:spLocks/>
          </p:cNvSpPr>
          <p:nvPr/>
        </p:nvSpPr>
        <p:spPr>
          <a:xfrm>
            <a:off x="3448593" y="0"/>
            <a:ext cx="6766825" cy="714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b="1" dirty="0">
                <a:solidFill>
                  <a:srgbClr val="B8A1FF"/>
                </a:solidFill>
              </a:rPr>
              <a:t>ABCD analyse</a:t>
            </a:r>
            <a:endParaRPr lang="nl-NL" sz="2800" b="1" i="1" dirty="0">
              <a:solidFill>
                <a:srgbClr val="B8A1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670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071A6EC35BC541976CBE45F7D8B750" ma:contentTypeVersion="2" ma:contentTypeDescription="Een nieuw document maken." ma:contentTypeScope="" ma:versionID="6e9f4c9111053c347fad25dc8882ad30">
  <xsd:schema xmlns:xsd="http://www.w3.org/2001/XMLSchema" xmlns:xs="http://www.w3.org/2001/XMLSchema" xmlns:p="http://schemas.microsoft.com/office/2006/metadata/properties" xmlns:ns3="d95abb03-f9aa-4c33-99fc-7afb519e452f" targetNamespace="http://schemas.microsoft.com/office/2006/metadata/properties" ma:root="true" ma:fieldsID="50e5179769f6bc871ff3d3055de4f4c0" ns3:_="">
    <xsd:import namespace="d95abb03-f9aa-4c33-99fc-7afb519e45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abb03-f9aa-4c33-99fc-7afb519e45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d95abb03-f9aa-4c33-99fc-7afb519e452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B56D04-4173-4D8A-8FDA-0F2F45F084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5abb03-f9aa-4c33-99fc-7afb519e45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556</Words>
  <Application>Microsoft Office PowerPoint</Application>
  <PresentationFormat>Breedbeeld</PresentationFormat>
  <Paragraphs>133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Kantoorthema</vt:lpstr>
      <vt:lpstr>PowerPoint-presentatie</vt:lpstr>
      <vt:lpstr>H4. Marktanalyse</vt:lpstr>
      <vt:lpstr>H4. Marktanalyse</vt:lpstr>
      <vt:lpstr>DESTEP analyse</vt:lpstr>
      <vt:lpstr>ABCD analyse</vt:lpstr>
      <vt:lpstr>ABCD analyse</vt:lpstr>
      <vt:lpstr>ABCD analyse</vt:lpstr>
      <vt:lpstr>PowerPoint-presentatie</vt:lpstr>
      <vt:lpstr>PowerPoint-presentatie</vt:lpstr>
      <vt:lpstr>Interne analyse</vt:lpstr>
      <vt:lpstr>Interne analyse</vt:lpstr>
      <vt:lpstr>Interne analyse</vt:lpstr>
      <vt:lpstr>Interne analyse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Tim Lagas</cp:lastModifiedBy>
  <cp:revision>117</cp:revision>
  <dcterms:created xsi:type="dcterms:W3CDTF">2021-07-07T07:37:45Z</dcterms:created>
  <dcterms:modified xsi:type="dcterms:W3CDTF">2021-11-29T16:14:47Z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0x0101003B071A6EC35BC541976CBE45F7D8B750</vt:lpwstr>
  </property>
</Properties>
</file>